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commentAuthors" Target="commentAuthors.xml" /><Relationship Id="rId32" Type="http://schemas.openxmlformats.org/officeDocument/2006/relationships/handoutMaster" Target="handoutMasters/handout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80359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2021-12-25 17:07
##   Status: 200
##   Content-Type: application/octet-stream
##   Size: 13.8 kB
## &lt;ON DISK&gt;  /var/folders/0z/p5zgjmbn6531bgclzwc383500000gn/T//RtmpknHK3l/fileb97517ad7dd.xlsx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600200"/>
            <a:ext cx="71501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17867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2021-12-25T17:07:51Z</dcterms:created>
  <dcterms:modified xsi:type="dcterms:W3CDTF">2021-12-25T17:07:51Z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